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é Glade" initials="AG" lastIdx="1" clrIdx="0">
    <p:extLst>
      <p:ext uri="{19B8F6BF-5375-455C-9EA6-DF929625EA0E}">
        <p15:presenceInfo xmlns:p15="http://schemas.microsoft.com/office/powerpoint/2012/main" userId="André Gla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61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1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AB8E7-7192-4E1B-8C1E-54D64984A94D}" type="datetimeFigureOut">
              <a:rPr lang="de-DE" smtClean="0"/>
              <a:t>07.04.2024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4FA67-98A2-4358-B3BD-CC26DA9428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6616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-1"/>
            <a:ext cx="2971800" cy="8708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 err="1"/>
              <a:t>Proseminar:Lateinisches</a:t>
            </a:r>
            <a:r>
              <a:rPr lang="de-DE" dirty="0"/>
              <a:t> Proseminar Prosa</a:t>
            </a:r>
            <a:br>
              <a:rPr lang="de-DE" dirty="0"/>
            </a:br>
            <a:r>
              <a:rPr lang="de-DE" dirty="0"/>
              <a:t>Thema des Proseminars: Cicero, De </a:t>
            </a:r>
            <a:r>
              <a:rPr lang="de-DE" dirty="0" err="1"/>
              <a:t>Oratore</a:t>
            </a:r>
            <a:endParaRPr lang="de-DE" dirty="0"/>
          </a:p>
          <a:p>
            <a:r>
              <a:rPr lang="de-DE" dirty="0"/>
              <a:t>Dozent: Nina </a:t>
            </a:r>
            <a:r>
              <a:rPr lang="de-DE" dirty="0" err="1"/>
              <a:t>Tomaszewski</a:t>
            </a:r>
            <a:endParaRPr lang="de-DE" dirty="0"/>
          </a:p>
          <a:p>
            <a:endParaRPr lang="de-DE" dirty="0"/>
          </a:p>
          <a:p>
            <a:br>
              <a:rPr lang="de-DE" dirty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E24FA-B185-4932-8CF7-FFD1658E011D}" type="datetimeFigureOut">
              <a:rPr lang="de-DE" smtClean="0"/>
              <a:t>07.04.2024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59447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Proseminar:Lateinisches Proseminar Prosa</a:t>
            </a:r>
            <a:br>
              <a:rPr lang="de-DE"/>
            </a:br>
            <a:r>
              <a:rPr lang="de-DE"/>
              <a:t>Thema des Proseminars: Cicero, De Oratore</a:t>
            </a:r>
          </a:p>
          <a:p>
            <a:r>
              <a:rPr lang="de-DE"/>
              <a:t>Dozent: Nina Tomaszewski</a:t>
            </a:r>
          </a:p>
          <a:p>
            <a:endParaRPr lang="de-DE"/>
          </a:p>
          <a:p>
            <a:br>
              <a:rPr lang="de-DE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168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Proseminar:Lateinisches Proseminar Prosa</a:t>
            </a:r>
            <a:br>
              <a:rPr lang="de-DE"/>
            </a:br>
            <a:r>
              <a:rPr lang="de-DE"/>
              <a:t>Thema des Proseminars: Cicero, De Oratore</a:t>
            </a:r>
          </a:p>
          <a:p>
            <a:r>
              <a:rPr lang="de-DE"/>
              <a:t>Dozent: Nina Tomaszewski</a:t>
            </a:r>
          </a:p>
          <a:p>
            <a:endParaRPr lang="de-DE"/>
          </a:p>
          <a:p>
            <a:br>
              <a:rPr lang="de-DE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8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9FE1-EA23-41B0-B6AA-452EBAA5E177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38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D560-3CA2-4259-9DAA-D3E773C6707A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656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0B62-B73C-4C79-AB3F-430367FDC2AF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461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F134-204C-4ADD-A8E1-6BC9079312F7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832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39D6-B847-4699-8609-F60D76083ADA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39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6BDB-96E5-4F97-A8D8-DD8D1D1D143D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35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F6F-20E9-45EA-BCDC-825E946ED6AC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57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B041-A606-4FD0-8CDC-F7CE11A4D55E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082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5EFF-E859-4BD8-9675-ECD459263427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56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BFCB2F-AC8C-44C5-BB2B-BEF7008637B5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39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E1FA-A795-457C-971B-558E0BE622F1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57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C20D4E-8A09-4564-AA70-D2C971C8C4C8}" type="datetime1">
              <a:rPr lang="de-DE" smtClean="0"/>
              <a:t>07.04.2024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Das lateinische Proseminar Prosa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4C5B40-7539-4A09-A036-BFE5A873C3CD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13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9698" y="762000"/>
            <a:ext cx="10058400" cy="3566160"/>
          </a:xfrm>
        </p:spPr>
        <p:txBody>
          <a:bodyPr>
            <a:normAutofit/>
          </a:bodyPr>
          <a:lstStyle/>
          <a:p>
            <a:r>
              <a:rPr lang="de-DE" sz="6600"/>
              <a:t>Minimalismus in der Antike</a:t>
            </a:r>
            <a:endParaRPr lang="de-DE" sz="6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89698" y="4706632"/>
            <a:ext cx="10058400" cy="1143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Von André </a:t>
            </a:r>
            <a:r>
              <a:rPr lang="de-D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Glade</a:t>
            </a:r>
            <a:endParaRPr lang="de-D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Boys‘ Day am Seminar für Klassische Philologie an der </a:t>
            </a:r>
            <a:r>
              <a:rPr lang="de-DE" dirty="0" err="1"/>
              <a:t>ruhr-universität</a:t>
            </a:r>
            <a:r>
              <a:rPr lang="de-DE" dirty="0"/>
              <a:t> Bochum</a:t>
            </a:r>
            <a:br>
              <a:rPr lang="de-DE" dirty="0"/>
            </a:br>
            <a:r>
              <a:rPr lang="de-DE" dirty="0"/>
              <a:t>SS2024</a:t>
            </a:r>
          </a:p>
        </p:txBody>
      </p:sp>
    </p:spTree>
    <p:extLst>
      <p:ext uri="{BB962C8B-B14F-4D97-AF65-F5344CB8AC3E}">
        <p14:creationId xmlns:p14="http://schemas.microsoft.com/office/powerpoint/2010/main" val="8323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Gliederung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de-DE" sz="2200" dirty="0"/>
              <a:t>Minimalismus als Methode zum </a:t>
            </a:r>
            <a:r>
              <a:rPr lang="de-DE" sz="2200" i="1" dirty="0"/>
              <a:t>Einfachen Leben</a:t>
            </a:r>
          </a:p>
          <a:p>
            <a:pPr marL="457200" indent="-457200">
              <a:buAutoNum type="arabicPeriod"/>
            </a:pPr>
            <a:r>
              <a:rPr lang="de-DE" sz="2200" dirty="0"/>
              <a:t>Tiny-House-Bewegung aus den U.S.A.</a:t>
            </a:r>
          </a:p>
          <a:p>
            <a:pPr marL="457200" indent="-457200">
              <a:buAutoNum type="arabicPeriod"/>
            </a:pPr>
            <a:r>
              <a:rPr lang="de-DE" sz="2200" dirty="0"/>
              <a:t>Kritik an materieller Abhängigkeit in der Antike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Boys‘ Day am Seminar für Klassische Philologie an der </a:t>
            </a:r>
            <a:r>
              <a:rPr lang="de-DE" dirty="0" err="1"/>
              <a:t>ruhr-universität</a:t>
            </a:r>
            <a:r>
              <a:rPr lang="de-DE" dirty="0"/>
              <a:t> Bochum</a:t>
            </a:r>
            <a:br>
              <a:rPr lang="de-DE" dirty="0"/>
            </a:br>
            <a:r>
              <a:rPr lang="de-DE" dirty="0"/>
              <a:t>SS2024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970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Minimalismus als Methode zum </a:t>
            </a:r>
            <a:r>
              <a:rPr lang="de-DE" sz="3600" i="1" dirty="0"/>
              <a:t>Einfachen Leben</a:t>
            </a:r>
            <a:endParaRPr lang="de-DE" sz="3200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Boys‘ Day am Seminar für Klassische Philologie an der </a:t>
            </a:r>
            <a:r>
              <a:rPr lang="de-DE" dirty="0" err="1"/>
              <a:t>ruhr-universität</a:t>
            </a:r>
            <a:r>
              <a:rPr lang="de-DE" dirty="0"/>
              <a:t> Bochum</a:t>
            </a:r>
            <a:br>
              <a:rPr lang="de-DE" dirty="0"/>
            </a:br>
            <a:r>
              <a:rPr lang="de-DE" dirty="0"/>
              <a:t>SS2024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2F8187A-8EE0-46F4-9328-AF63E12E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- freiwillige Einfachheit</a:t>
            </a:r>
          </a:p>
          <a:p>
            <a:r>
              <a:rPr lang="de-DE" b="1" dirty="0"/>
              <a:t>- Reduzierung </a:t>
            </a:r>
          </a:p>
          <a:p>
            <a:pPr lvl="1"/>
            <a:r>
              <a:rPr lang="de-DE" b="1" dirty="0"/>
              <a:t>von Besitz</a:t>
            </a:r>
          </a:p>
          <a:p>
            <a:pPr lvl="1"/>
            <a:r>
              <a:rPr lang="de-DE" b="1" dirty="0"/>
              <a:t>von Konsum</a:t>
            </a:r>
          </a:p>
          <a:p>
            <a:pPr lvl="1"/>
            <a:r>
              <a:rPr lang="de-DE" b="1" dirty="0"/>
              <a:t>von Arbeitszeit</a:t>
            </a:r>
          </a:p>
          <a:p>
            <a:r>
              <a:rPr lang="de-DE" b="1" dirty="0"/>
              <a:t>- Selbstbestimmung statt Entfremdung</a:t>
            </a:r>
          </a:p>
          <a:p>
            <a:r>
              <a:rPr lang="de-DE" b="1" dirty="0"/>
              <a:t>- Überdenken von moderner Technik und Schnelllebigkeit</a:t>
            </a:r>
          </a:p>
          <a:p>
            <a:r>
              <a:rPr lang="de-DE" b="1" dirty="0"/>
              <a:t>- Selbstversorgung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543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Tiny-House-Bewegung aus den U.S.A.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Boys‘ Day am Seminar für Klassische Philologie an der </a:t>
            </a:r>
            <a:r>
              <a:rPr lang="de-DE" dirty="0" err="1"/>
              <a:t>ruhr-universität</a:t>
            </a:r>
            <a:r>
              <a:rPr lang="de-DE" dirty="0"/>
              <a:t> Bochum</a:t>
            </a:r>
            <a:br>
              <a:rPr lang="de-DE" dirty="0"/>
            </a:br>
            <a:r>
              <a:rPr lang="de-DE" dirty="0"/>
              <a:t>SS2024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7CD1C0D-E546-42CA-A6ED-AAC646528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- Gesellschaftliche Bewegung mit Ursprung in den USA, die das Leben in kleinen Häusern propagiert.</a:t>
            </a:r>
          </a:p>
          <a:p>
            <a:r>
              <a:rPr lang="de-DE" dirty="0"/>
              <a:t>- Appell an Umweltbewusstsein</a:t>
            </a:r>
          </a:p>
          <a:p>
            <a:r>
              <a:rPr lang="de-DE" dirty="0"/>
              <a:t>- Interessant für Personen mit geringem Einkommen</a:t>
            </a:r>
          </a:p>
          <a:p>
            <a:r>
              <a:rPr lang="de-DE" dirty="0"/>
              <a:t>- Umbauter Wohnraum: bis zu 110 m³</a:t>
            </a:r>
          </a:p>
          <a:p>
            <a:r>
              <a:rPr lang="de-DE" dirty="0"/>
              <a:t>- Nutzfläche: zwischen 15 und 45 m²</a:t>
            </a:r>
          </a:p>
          <a:p>
            <a:r>
              <a:rPr lang="de-DE" dirty="0"/>
              <a:t>- Ausstattung: Küchenzeile, Bad- und  Schlafbereich</a:t>
            </a:r>
          </a:p>
          <a:p>
            <a:r>
              <a:rPr lang="de-DE" dirty="0"/>
              <a:t>- Anschluss an die öffentliche Ver- und Entsorgung mit Strom, Wasser und Abwasser erforderlich. </a:t>
            </a:r>
          </a:p>
          <a:p>
            <a:r>
              <a:rPr lang="de-DE" dirty="0"/>
              <a:t>- Die Bewegung hat sich auch in Deutschland etabliert. </a:t>
            </a:r>
          </a:p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EE17842-5863-4331-BAC3-AFEF6B92F7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642" y="2398232"/>
            <a:ext cx="2246435" cy="2061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209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6226-8794-46FD-ACF0-0ED9435B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Kritik an materieller Abhängigkeit in der Antike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583564-8D6F-415A-86DB-EC811AD93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Ansätze zum einfachen Leben lassen sich bis in die Antike zu den Kynikern, </a:t>
            </a:r>
            <a:r>
              <a:rPr lang="de-DE" b="1" dirty="0"/>
              <a:t>Stoikern</a:t>
            </a:r>
            <a:r>
              <a:rPr lang="de-DE" dirty="0"/>
              <a:t> und Epikureern zurückverfolgen</a:t>
            </a:r>
          </a:p>
          <a:p>
            <a:r>
              <a:rPr lang="de-DE" dirty="0"/>
              <a:t>Diogenes von </a:t>
            </a:r>
            <a:r>
              <a:rPr lang="de-DE" dirty="0" err="1"/>
              <a:t>Sinope</a:t>
            </a:r>
            <a:r>
              <a:rPr lang="de-DE" dirty="0"/>
              <a:t> soll ohne irgendwelchen materiellen Besitz in einem Weinfass gelebt haben</a:t>
            </a:r>
          </a:p>
          <a:p>
            <a:endParaRPr lang="de-DE" dirty="0"/>
          </a:p>
          <a:p>
            <a:endParaRPr lang="de-DE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900" dirty="0"/>
          </a:p>
          <a:p>
            <a:r>
              <a:rPr lang="de-DE" sz="900" dirty="0"/>
              <a:t>                                                                                                                                     https://de.wikipedia.org/wiki/Einfaches_Leben#/media/Datei:Jean-L%C3%A9on_G%C3%A9r%C3%B4me_-_Diogenes_-_Walters_37131.jpg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727A9F-DE3A-4DC4-9CB1-9DBE84DC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Boys‘ Day am Seminar für Klassische Philologie an der </a:t>
            </a:r>
            <a:r>
              <a:rPr lang="de-DE" dirty="0" err="1"/>
              <a:t>ruhr-universität</a:t>
            </a:r>
            <a:r>
              <a:rPr lang="de-DE" dirty="0"/>
              <a:t> Bochum</a:t>
            </a:r>
            <a:br>
              <a:rPr lang="de-DE" dirty="0"/>
            </a:br>
            <a:r>
              <a:rPr lang="de-DE" dirty="0"/>
              <a:t>SS2024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4865C9B-4BCC-4694-94FB-F8BE52BB6E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049" y="2990618"/>
            <a:ext cx="3533940" cy="259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72321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Rotviolet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335</Words>
  <Application>Microsoft Office PowerPoint</Application>
  <PresentationFormat>Breitbild</PresentationFormat>
  <Paragraphs>47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Verdana</vt:lpstr>
      <vt:lpstr>Rückblick</vt:lpstr>
      <vt:lpstr>Minimalismus in der Antike</vt:lpstr>
      <vt:lpstr>Gliederung</vt:lpstr>
      <vt:lpstr>Minimalismus als Methode zum Einfachen Leben</vt:lpstr>
      <vt:lpstr>Tiny-House-Bewegung aus den U.S.A.</vt:lpstr>
      <vt:lpstr>Kritik an materieller Abhängigkeit in der Antike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André</dc:creator>
  <cp:lastModifiedBy>André Glade</cp:lastModifiedBy>
  <cp:revision>103</cp:revision>
  <dcterms:created xsi:type="dcterms:W3CDTF">2014-01-21T15:42:41Z</dcterms:created>
  <dcterms:modified xsi:type="dcterms:W3CDTF">2024-04-07T20:31:44Z</dcterms:modified>
</cp:coreProperties>
</file>