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27B55-77E8-7DA1-3D56-38FE297D0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0FDDA2-4275-D630-38CC-CC2C0425E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2807F9-5940-2124-5C32-648B55FF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868E6A-0755-9B6F-1D9B-B93BE0EC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6DD319-0E8A-AD9F-B642-4C7E47BA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9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7FC66-CDEA-5FB6-2642-9DADA62F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F1B660-86FC-61E6-1C58-075655F3E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FB0911-FCF1-61CA-7841-86BDA305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7C05FF-7F9E-6824-2252-CA2E719D5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71C295-D4F2-FA94-7399-D5F1EB7C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31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DDC5A1A-CE06-D995-6EF5-6E5679157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7DD3B5-FBB4-BA42-1DB1-833D14D3A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5C98E-8F0B-C473-65B0-CE44C087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42EA15-4EA0-1AD2-CCBB-57DC33E9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E316A8-7473-17A5-216A-636D6484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1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12C92-EC3F-F663-7D39-7F5A2C3C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F3F521-EAC8-D7D8-CAD0-C4200C8AD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23F73E-B2B5-AA99-3E69-1BC8407EB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FC5A1C-5117-5CFF-AF61-B816A0A1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718E86-2C8E-1D07-1ADC-C1DC1497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06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0C7E0-5473-9334-8656-56F46EE7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46E536-D111-0363-7A80-D509B6E2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7A4CA-3E96-4BF4-57BC-4E1F11190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05A990-6933-BBC3-1187-57B00F1C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CC7037-0A14-E701-0182-207D197D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46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60DB2-32E4-CCFE-FACA-D264C650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A571B5-8091-728A-2FCC-DD312BD82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F3CBDF8-9121-6E46-77D5-D959E6492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974A86-5156-116B-295C-00D41870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D176B4-A62D-E79B-4ABD-9465CC34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37CE1B-B94F-A6B2-04C3-B3C04678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83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33310-EFF2-EA4B-41A9-597CB466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9DEE4E-A363-9077-C021-70C208A48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C6CD3F-069F-9B4B-D012-D9F7675E5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B1ECFE-4462-3501-F6EC-2CA342D78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B16FCE-7C8B-7C67-5932-87F027D4E7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9D61D9-9F3F-1539-F0F9-40AC6751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FA9DD7-5025-3B30-2909-699DCE99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A389D1-C712-A949-7901-ED818668D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48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2F099-DAAA-7809-7988-4D1F2120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84889E-E870-DDD4-DE0B-2F434D8D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6A506D-0E12-9140-B1A2-E724B591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CAA809-C9BF-9B3A-AA1A-1D0F0F0D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00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B9056A-F4F7-EE19-E213-2E661C29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2DD040-7A53-5783-C58E-2D267CC7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424730-5496-AED1-D1E7-49A38DCF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848D5C-F780-8B41-29E9-B02D25B0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5F45B-5DE3-8AF9-4AAC-F04AD1AAB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D4BFA1-2835-BAD2-8A7D-DB1272C40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5934D5-6FEA-4961-EC49-FAC69C0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B97A98-5EE0-70E5-3051-844204D5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8737DA-6E57-952D-5B32-EF6B3BE0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59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ECB03-D7DE-DA7B-D973-7985ED7C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DC86CF-6910-3A7A-9D2C-ECE61DE54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EC262E-E47D-9199-64A2-64DB437AC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D7DDE3-7B30-53A1-4561-3F8F3963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C60C33-1812-30FE-6446-45A1B8261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3325FB-D4A0-1A13-2CBC-4AE3B924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3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325CC96-5CFA-A061-E576-77AA222E3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93B4E5-4B44-B3E8-EE5E-DD7205A3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C1C0E3-A9B8-D10F-A4BE-0B5B85F06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F838-576D-4B15-A0F0-25F455AE112B}" type="datetimeFigureOut">
              <a:rPr lang="de-DE" smtClean="0"/>
              <a:t>07.05.2023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71E17C-0D9B-919A-02CA-0AB4A3F19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E14F4-4D75-99F0-7777-DE2C8B09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95F85-0D9D-4EB0-AB99-BDCAA75919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3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Poster zum Film Ad Astra - Zu den Sternen - Bild 20 auf 24 - FILMSTARTS.de">
            <a:extLst>
              <a:ext uri="{FF2B5EF4-FFF2-40B4-BE49-F238E27FC236}">
                <a16:creationId xmlns:a16="http://schemas.microsoft.com/office/drawing/2014/main" id="{4628A2FD-7A4B-F6AB-2292-722844BB6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088" y="643467"/>
            <a:ext cx="1671065" cy="2475653"/>
          </a:xfrm>
          <a:prstGeom prst="rect">
            <a:avLst/>
          </a:prstGeom>
          <a:noFill/>
        </p:spPr>
      </p:pic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sident Evil 4 – PS4- &amp; PS5-Spiele | PlayStation (Luxemburg)">
            <a:extLst>
              <a:ext uri="{FF2B5EF4-FFF2-40B4-BE49-F238E27FC236}">
                <a16:creationId xmlns:a16="http://schemas.microsoft.com/office/drawing/2014/main" id="{C40D8D8E-6F56-D071-D2E4-42B2E2419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x Machina (2014) - IMDb">
            <a:extLst>
              <a:ext uri="{FF2B5EF4-FFF2-40B4-BE49-F238E27FC236}">
                <a16:creationId xmlns:a16="http://schemas.microsoft.com/office/drawing/2014/main" id="{04D6220F-74B0-4968-E1BE-3F5ED6BD74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845" y="3748194"/>
            <a:ext cx="1668351" cy="2471631"/>
          </a:xfrm>
          <a:prstGeom prst="rect">
            <a:avLst/>
          </a:prstGeom>
          <a:noFill/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quaman 2: Lost Kingdom (2023) Film-information und Trailer | KinoCheck">
            <a:extLst>
              <a:ext uri="{FF2B5EF4-FFF2-40B4-BE49-F238E27FC236}">
                <a16:creationId xmlns:a16="http://schemas.microsoft.com/office/drawing/2014/main" id="{1E9C76EB-7B59-A9A0-E745-6E8E5823F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99399"/>
            <a:ext cx="3252903" cy="48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pex Legends™ on Steam">
            <a:extLst>
              <a:ext uri="{FF2B5EF4-FFF2-40B4-BE49-F238E27FC236}">
                <a16:creationId xmlns:a16="http://schemas.microsoft.com/office/drawing/2014/main" id="{E7B81AA6-A9B3-CD87-2EB7-146D1E737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4056559"/>
            <a:ext cx="3252903" cy="186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0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6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OE Vitalis 600g Schoko Müsli - KONSUM DRESDEN Lieferdienst">
            <a:extLst>
              <a:ext uri="{FF2B5EF4-FFF2-40B4-BE49-F238E27FC236}">
                <a16:creationId xmlns:a16="http://schemas.microsoft.com/office/drawing/2014/main" id="{8AD2B957-7020-7F68-730F-D6D89317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gnum Mini Eis am Stiel Classic, Almond, White Chocolate für den leckeren  Eiscreme Genuss mit Kakao von Rainforest Alliance-zertifizierten Farmen 55  ml 6 Stück : Amazon.de: Lebensmittel &amp; Getränke">
            <a:extLst>
              <a:ext uri="{FF2B5EF4-FFF2-40B4-BE49-F238E27FC236}">
                <a16:creationId xmlns:a16="http://schemas.microsoft.com/office/drawing/2014/main" id="{A28F68A4-7E06-5823-D030-47D7F6A7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ZOTT Monte® Maxi 400 g | ALDI SÜD">
            <a:extLst>
              <a:ext uri="{FF2B5EF4-FFF2-40B4-BE49-F238E27FC236}">
                <a16:creationId xmlns:a16="http://schemas.microsoft.com/office/drawing/2014/main" id="{A4EB42F9-9B93-F808-9808-FA2CC623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 descr="Bonaqua classic 12x 0,5l Flasche">
            <a:extLst>
              <a:ext uri="{FF2B5EF4-FFF2-40B4-BE49-F238E27FC236}">
                <a16:creationId xmlns:a16="http://schemas.microsoft.com/office/drawing/2014/main" id="{7C9DDC80-0A15-2213-F95B-182A15F8A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287" y="650497"/>
            <a:ext cx="160168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Rectangle 207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Mars Riegel | schulstart.de">
            <a:extLst>
              <a:ext uri="{FF2B5EF4-FFF2-40B4-BE49-F238E27FC236}">
                <a16:creationId xmlns:a16="http://schemas.microsoft.com/office/drawing/2014/main" id="{EB539EAC-C323-6E3F-4265-81668085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7669" y="3755224"/>
            <a:ext cx="246460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31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Lina</dc:creator>
  <cp:lastModifiedBy>Mundorf, Lina</cp:lastModifiedBy>
  <cp:revision>2</cp:revision>
  <dcterms:created xsi:type="dcterms:W3CDTF">2023-04-19T17:32:05Z</dcterms:created>
  <dcterms:modified xsi:type="dcterms:W3CDTF">2023-05-07T12:12:06Z</dcterms:modified>
</cp:coreProperties>
</file>